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A5C"/>
    <a:srgbClr val="29AAE1"/>
    <a:srgbClr val="42629E"/>
    <a:srgbClr val="7F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16903-578F-11E1-E1A7-E7059A1B0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759B0-5471-ADF0-964F-C8A111015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313BB-FEB0-1626-71F8-FA1D96BA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C8DC1-6A21-8462-6386-EE8A0A565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F431-B2CD-420B-A739-DD91731B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3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7B5E-874E-E25E-4E35-441DDDC3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5137-735C-089C-1D00-2E181DDD5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3CA4C-CF37-CD4C-32A6-5EF3ECAA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D92BE-959D-A989-15A3-1AF2F9945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62CD6-9ACC-F772-A5BB-F5D6BA31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1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A4A0D-8841-F9C7-ACA1-50D19A462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4F9BB-06FC-1736-2AA7-7ACD9B49C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B325-3B13-E50B-7763-D833FB87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84849-9AF5-D7EC-D74B-AF65EE91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57972-24E1-0930-53EE-B9070AB2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4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C320-FC35-136E-51FF-A925F93B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5ACBF-79D8-AEE9-45E0-F71565948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85B43-835C-7E2F-7D82-D500A223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8E91F-8D63-8952-A8E6-E9EFA9E0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604F5-8CC5-6F15-2C05-F2B2BC70E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30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278C-35DA-BE9C-9141-4B2814D1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634EB-D061-41B2-26EA-3F8738DB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01D3E-7CB8-9405-9D35-DE7298F1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1C7A6-5E5A-A1C8-A208-DCC844576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88D26-0A30-DF26-DC4B-617AAE2A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4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61234-E279-8C47-D484-C37800E4D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3F90E-52F9-91E3-627B-35B41503A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787A3-3404-A412-6F4C-C82AA660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F2DCC-DD7E-4CD7-29C4-2FFAC2F1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FD0FA-F342-33E4-E9B6-27E0B528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0E14D-EBBD-E303-9B05-AEA8EEA3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4CD2-48E5-B00D-7E43-D2BDD3E4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5DDC3-4332-4707-2D1F-973E2A08E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43B23-875A-E861-7212-2E24ED376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8E581-DE69-11A4-D343-D3B00A2E7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3D3602-7A1D-B44D-A4BB-2AF42196D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19759-18ED-1021-ADD9-93A1FFA7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FA12D6-FA50-AD63-A14F-83CC5296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4B3378-E5F6-44B3-BAE9-12299C18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47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17F1-2190-D2E0-3421-740C5F38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A3040-18B9-F177-1910-A2FDA4FF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82F0E-4DDD-791D-DEAC-EE13C07A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057B6-0109-4CAD-227F-696D6981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4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10DD5-CFD6-B0A4-59EE-E5828A2D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F8E94-A81B-D89B-00F5-2F134F2C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15624-25F1-B5B3-BC6D-7C98066D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CE8E-4589-CDA3-07CC-2B56B526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C881-EC4B-0891-22EE-6EF345C61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229EA-26F9-E648-5680-9A61AF8EB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16853-0D87-5729-E8AD-DBF19518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C0B9D-62F4-B10F-5C03-4B28705E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DE84E-A095-24F2-004A-94F09ED9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8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CBAA-E70E-FD8B-EC64-B14194532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CA8E84-D01D-54AF-2F08-9091E8ED8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BCA53-DDC4-E339-60A2-02E3E3FB4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CFE12-80E7-8C23-D389-05D6C09A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68234-CDA0-0162-C930-6E89E699C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1442C-1E0E-0723-B051-5922FEE1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6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9EC60-C173-26A5-A3FA-38F080FD3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B6340-8D03-2771-385D-50A6CD4C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C64D5-3B2D-B899-0C7F-3B7790E73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01B8B-0A0A-154C-90DA-27EED4C6F6DE}" type="datetimeFigureOut">
              <a:rPr lang="en-US" smtClean="0"/>
              <a:t>9/5/25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C05DC-E7F7-37AF-E5F2-959644316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F156E-D930-1D2E-0ACC-B463C948E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A640D-F15D-D248-92E6-7879A5C7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4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91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5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51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84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39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6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77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2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1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00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64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4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4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43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22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30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39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9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38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5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6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8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0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86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7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ACE52-5D45-87E0-62B0-3F779775F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1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Buchman</dc:creator>
  <cp:lastModifiedBy>Alice Buchman</cp:lastModifiedBy>
  <cp:revision>137</cp:revision>
  <dcterms:created xsi:type="dcterms:W3CDTF">2024-01-10T20:17:53Z</dcterms:created>
  <dcterms:modified xsi:type="dcterms:W3CDTF">2025-09-05T17:11:03Z</dcterms:modified>
</cp:coreProperties>
</file>